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  <p:sldId id="26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74" autoAdjust="0"/>
    <p:restoredTop sz="94660"/>
  </p:normalViewPr>
  <p:slideViewPr>
    <p:cSldViewPr snapToGrid="0">
      <p:cViewPr varScale="1">
        <p:scale>
          <a:sx n="70" d="100"/>
          <a:sy n="70" d="100"/>
        </p:scale>
        <p:origin x="6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EA4BE1-C9EE-4C7D-8B0F-31D47EBDB1EA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0338F516-B558-44B3-A6FC-14CF27A793DB}">
      <dgm:prSet phldrT="[Text]"/>
      <dgm:spPr/>
      <dgm:t>
        <a:bodyPr/>
        <a:lstStyle/>
        <a:p>
          <a:r>
            <a:rPr lang="en-AU" dirty="0" smtClean="0"/>
            <a:t>Combine to answer  question </a:t>
          </a:r>
          <a:endParaRPr lang="en-AU" dirty="0"/>
        </a:p>
      </dgm:t>
    </dgm:pt>
    <dgm:pt modelId="{023064D2-941C-4052-8ACC-62E48027D6E4}" type="parTrans" cxnId="{169508B0-6408-4030-AB78-DB579C958347}">
      <dgm:prSet/>
      <dgm:spPr/>
      <dgm:t>
        <a:bodyPr/>
        <a:lstStyle/>
        <a:p>
          <a:endParaRPr lang="en-AU"/>
        </a:p>
      </dgm:t>
    </dgm:pt>
    <dgm:pt modelId="{5AB6DE36-334C-499F-B26D-DD483D8874A1}" type="sibTrans" cxnId="{169508B0-6408-4030-AB78-DB579C958347}">
      <dgm:prSet/>
      <dgm:spPr/>
      <dgm:t>
        <a:bodyPr/>
        <a:lstStyle/>
        <a:p>
          <a:endParaRPr lang="en-AU"/>
        </a:p>
      </dgm:t>
    </dgm:pt>
    <dgm:pt modelId="{4148962D-28DA-4F64-B25E-B2635EF07B8A}">
      <dgm:prSet phldrT="[Text]"/>
      <dgm:spPr/>
      <dgm:t>
        <a:bodyPr/>
        <a:lstStyle/>
        <a:p>
          <a:r>
            <a:rPr lang="en-AU" u="sng" dirty="0" smtClean="0"/>
            <a:t>Inference</a:t>
          </a:r>
          <a:r>
            <a:rPr lang="en-AU" dirty="0" smtClean="0"/>
            <a:t> </a:t>
          </a:r>
          <a:endParaRPr lang="en-AU" dirty="0"/>
        </a:p>
      </dgm:t>
    </dgm:pt>
    <dgm:pt modelId="{E2F1992D-8CED-4E26-BAF6-0EC20302C284}" type="parTrans" cxnId="{02832E5F-D20F-4E18-8657-227227FA26EE}">
      <dgm:prSet/>
      <dgm:spPr/>
      <dgm:t>
        <a:bodyPr/>
        <a:lstStyle/>
        <a:p>
          <a:endParaRPr lang="en-AU"/>
        </a:p>
      </dgm:t>
    </dgm:pt>
    <dgm:pt modelId="{CEE1D997-9C71-4A73-AA1D-174C7E008059}" type="sibTrans" cxnId="{02832E5F-D20F-4E18-8657-227227FA26EE}">
      <dgm:prSet/>
      <dgm:spPr/>
      <dgm:t>
        <a:bodyPr/>
        <a:lstStyle/>
        <a:p>
          <a:endParaRPr lang="en-AU"/>
        </a:p>
      </dgm:t>
    </dgm:pt>
    <dgm:pt modelId="{1CD44B86-FA24-495D-A51F-741573E857AF}">
      <dgm:prSet phldrT="[Text]"/>
      <dgm:spPr/>
      <dgm:t>
        <a:bodyPr/>
        <a:lstStyle/>
        <a:p>
          <a:r>
            <a:rPr lang="en-AU" dirty="0" smtClean="0"/>
            <a:t>Clues in text </a:t>
          </a:r>
        </a:p>
        <a:p>
          <a:r>
            <a:rPr lang="en-AU" dirty="0" smtClean="0"/>
            <a:t>(Key words)</a:t>
          </a:r>
          <a:endParaRPr lang="en-AU" dirty="0"/>
        </a:p>
      </dgm:t>
    </dgm:pt>
    <dgm:pt modelId="{D376C4CA-E189-4907-BD37-70AD1C4629F3}" type="parTrans" cxnId="{FA641650-D330-4CEE-8531-74ABC25DB0FC}">
      <dgm:prSet/>
      <dgm:spPr/>
      <dgm:t>
        <a:bodyPr/>
        <a:lstStyle/>
        <a:p>
          <a:endParaRPr lang="en-AU"/>
        </a:p>
      </dgm:t>
    </dgm:pt>
    <dgm:pt modelId="{DE0E9AC4-B9ED-4575-9D55-9FD0DDE0F14F}" type="sibTrans" cxnId="{FA641650-D330-4CEE-8531-74ABC25DB0FC}">
      <dgm:prSet/>
      <dgm:spPr/>
      <dgm:t>
        <a:bodyPr/>
        <a:lstStyle/>
        <a:p>
          <a:endParaRPr lang="en-AU"/>
        </a:p>
      </dgm:t>
    </dgm:pt>
    <dgm:pt modelId="{5E0E05E7-490F-41E4-A634-E89977AA2528}">
      <dgm:prSet phldrT="[Text]"/>
      <dgm:spPr/>
      <dgm:t>
        <a:bodyPr/>
        <a:lstStyle/>
        <a:p>
          <a:r>
            <a:rPr lang="en-AU" dirty="0" smtClean="0"/>
            <a:t>Schema</a:t>
          </a:r>
          <a:endParaRPr lang="en-AU" dirty="0"/>
        </a:p>
      </dgm:t>
    </dgm:pt>
    <dgm:pt modelId="{1451C25B-6C7A-4E76-BAF0-44F326ED8122}" type="parTrans" cxnId="{C1442195-6A3A-4877-8618-E57C7F3992F4}">
      <dgm:prSet/>
      <dgm:spPr/>
      <dgm:t>
        <a:bodyPr/>
        <a:lstStyle/>
        <a:p>
          <a:endParaRPr lang="en-AU"/>
        </a:p>
      </dgm:t>
    </dgm:pt>
    <dgm:pt modelId="{3BD283C0-E702-4B39-90A6-99D197DA8B91}" type="sibTrans" cxnId="{C1442195-6A3A-4877-8618-E57C7F3992F4}">
      <dgm:prSet/>
      <dgm:spPr/>
      <dgm:t>
        <a:bodyPr/>
        <a:lstStyle/>
        <a:p>
          <a:endParaRPr lang="en-AU"/>
        </a:p>
      </dgm:t>
    </dgm:pt>
    <dgm:pt modelId="{4EF78D99-143F-425F-A433-D117252A725F}" type="pres">
      <dgm:prSet presAssocID="{D2EA4BE1-C9EE-4C7D-8B0F-31D47EBDB1EA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E655ED1F-3614-4333-A119-28775DF76F0B}" type="pres">
      <dgm:prSet presAssocID="{0338F516-B558-44B3-A6FC-14CF27A793DB}" presName="singleCycle" presStyleCnt="0"/>
      <dgm:spPr/>
    </dgm:pt>
    <dgm:pt modelId="{4491FB33-1149-4186-B9A7-FBF91E63E68B}" type="pres">
      <dgm:prSet presAssocID="{0338F516-B558-44B3-A6FC-14CF27A793DB}" presName="singleCenter" presStyleLbl="node1" presStyleIdx="0" presStyleCnt="4" custScaleX="99514" custScaleY="75392" custLinFactNeighborX="314" custLinFactNeighborY="-6900">
        <dgm:presLayoutVars>
          <dgm:chMax val="7"/>
          <dgm:chPref val="7"/>
        </dgm:presLayoutVars>
      </dgm:prSet>
      <dgm:spPr/>
      <dgm:t>
        <a:bodyPr/>
        <a:lstStyle/>
        <a:p>
          <a:endParaRPr lang="en-AU"/>
        </a:p>
      </dgm:t>
    </dgm:pt>
    <dgm:pt modelId="{4E2E20ED-9FB9-4BBB-9DC7-A3C59ADCE64F}" type="pres">
      <dgm:prSet presAssocID="{E2F1992D-8CED-4E26-BAF6-0EC20302C284}" presName="Name56" presStyleLbl="parChTrans1D2" presStyleIdx="0" presStyleCnt="3"/>
      <dgm:spPr/>
    </dgm:pt>
    <dgm:pt modelId="{7333D309-CA33-4449-96E3-940F9BA3F520}" type="pres">
      <dgm:prSet presAssocID="{4148962D-28DA-4F64-B25E-B2635EF07B8A}" presName="text0" presStyleLbl="node1" presStyleIdx="1" presStyleCnt="4" custScaleX="370328" custScaleY="97302" custRadScaleRad="76761" custRadScaleInc="-299302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C491E0E4-919A-42FF-8896-94D78B21F8B5}" type="pres">
      <dgm:prSet presAssocID="{D376C4CA-E189-4907-BD37-70AD1C4629F3}" presName="Name56" presStyleLbl="parChTrans1D2" presStyleIdx="1" presStyleCnt="3"/>
      <dgm:spPr/>
    </dgm:pt>
    <dgm:pt modelId="{474FC911-27F7-4683-8A8A-B44FE416B4D9}" type="pres">
      <dgm:prSet presAssocID="{1CD44B86-FA24-495D-A51F-741573E857AF}" presName="text0" presStyleLbl="node1" presStyleIdx="2" presStyleCnt="4" custScaleX="294088" custScaleY="148923" custRadScaleRad="130879" custRadScaleInc="-270208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FED6B419-836F-4F56-B6C6-3F3DB352875D}" type="pres">
      <dgm:prSet presAssocID="{1451C25B-6C7A-4E76-BAF0-44F326ED8122}" presName="Name56" presStyleLbl="parChTrans1D2" presStyleIdx="2" presStyleCnt="3"/>
      <dgm:spPr/>
    </dgm:pt>
    <dgm:pt modelId="{6C3DA273-403F-42A9-9643-9BF9DD4D045E}" type="pres">
      <dgm:prSet presAssocID="{5E0E05E7-490F-41E4-A634-E89977AA2528}" presName="text0" presStyleLbl="node1" presStyleIdx="3" presStyleCnt="4" custScaleX="244898" custScaleY="135119" custRadScaleRad="129608" custRadScaleInc="271674">
        <dgm:presLayoutVars>
          <dgm:bulletEnabled val="1"/>
        </dgm:presLayoutVars>
      </dgm:prSet>
      <dgm:spPr/>
    </dgm:pt>
  </dgm:ptLst>
  <dgm:cxnLst>
    <dgm:cxn modelId="{ADD041D1-7FC4-4D36-A2FB-B50CB7233E55}" type="presOf" srcId="{1CD44B86-FA24-495D-A51F-741573E857AF}" destId="{474FC911-27F7-4683-8A8A-B44FE416B4D9}" srcOrd="0" destOrd="0" presId="urn:microsoft.com/office/officeart/2008/layout/RadialCluster"/>
    <dgm:cxn modelId="{EDAB2A89-A35D-476D-BFB2-4450275E2E50}" type="presOf" srcId="{D376C4CA-E189-4907-BD37-70AD1C4629F3}" destId="{C491E0E4-919A-42FF-8896-94D78B21F8B5}" srcOrd="0" destOrd="0" presId="urn:microsoft.com/office/officeart/2008/layout/RadialCluster"/>
    <dgm:cxn modelId="{D1A222C2-6AF0-45B4-B3A4-B15146CE6942}" type="presOf" srcId="{4148962D-28DA-4F64-B25E-B2635EF07B8A}" destId="{7333D309-CA33-4449-96E3-940F9BA3F520}" srcOrd="0" destOrd="0" presId="urn:microsoft.com/office/officeart/2008/layout/RadialCluster"/>
    <dgm:cxn modelId="{EEDD78EC-400E-423B-91A4-52DFE5397F27}" type="presOf" srcId="{1451C25B-6C7A-4E76-BAF0-44F326ED8122}" destId="{FED6B419-836F-4F56-B6C6-3F3DB352875D}" srcOrd="0" destOrd="0" presId="urn:microsoft.com/office/officeart/2008/layout/RadialCluster"/>
    <dgm:cxn modelId="{C1442195-6A3A-4877-8618-E57C7F3992F4}" srcId="{0338F516-B558-44B3-A6FC-14CF27A793DB}" destId="{5E0E05E7-490F-41E4-A634-E89977AA2528}" srcOrd="2" destOrd="0" parTransId="{1451C25B-6C7A-4E76-BAF0-44F326ED8122}" sibTransId="{3BD283C0-E702-4B39-90A6-99D197DA8B91}"/>
    <dgm:cxn modelId="{B2C68B19-D933-4C23-9A7C-C1E3E5388F68}" type="presOf" srcId="{D2EA4BE1-C9EE-4C7D-8B0F-31D47EBDB1EA}" destId="{4EF78D99-143F-425F-A433-D117252A725F}" srcOrd="0" destOrd="0" presId="urn:microsoft.com/office/officeart/2008/layout/RadialCluster"/>
    <dgm:cxn modelId="{BF5EACE2-771E-4100-8BAD-DA4218D2B397}" type="presOf" srcId="{E2F1992D-8CED-4E26-BAF6-0EC20302C284}" destId="{4E2E20ED-9FB9-4BBB-9DC7-A3C59ADCE64F}" srcOrd="0" destOrd="0" presId="urn:microsoft.com/office/officeart/2008/layout/RadialCluster"/>
    <dgm:cxn modelId="{169508B0-6408-4030-AB78-DB579C958347}" srcId="{D2EA4BE1-C9EE-4C7D-8B0F-31D47EBDB1EA}" destId="{0338F516-B558-44B3-A6FC-14CF27A793DB}" srcOrd="0" destOrd="0" parTransId="{023064D2-941C-4052-8ACC-62E48027D6E4}" sibTransId="{5AB6DE36-334C-499F-B26D-DD483D8874A1}"/>
    <dgm:cxn modelId="{B40F2107-88AA-42AF-BC7A-D964375C943E}" type="presOf" srcId="{5E0E05E7-490F-41E4-A634-E89977AA2528}" destId="{6C3DA273-403F-42A9-9643-9BF9DD4D045E}" srcOrd="0" destOrd="0" presId="urn:microsoft.com/office/officeart/2008/layout/RadialCluster"/>
    <dgm:cxn modelId="{FA641650-D330-4CEE-8531-74ABC25DB0FC}" srcId="{0338F516-B558-44B3-A6FC-14CF27A793DB}" destId="{1CD44B86-FA24-495D-A51F-741573E857AF}" srcOrd="1" destOrd="0" parTransId="{D376C4CA-E189-4907-BD37-70AD1C4629F3}" sibTransId="{DE0E9AC4-B9ED-4575-9D55-9FD0DDE0F14F}"/>
    <dgm:cxn modelId="{ECA65E15-D3FB-42FE-901F-D703AF5FF6B9}" type="presOf" srcId="{0338F516-B558-44B3-A6FC-14CF27A793DB}" destId="{4491FB33-1149-4186-B9A7-FBF91E63E68B}" srcOrd="0" destOrd="0" presId="urn:microsoft.com/office/officeart/2008/layout/RadialCluster"/>
    <dgm:cxn modelId="{02832E5F-D20F-4E18-8657-227227FA26EE}" srcId="{0338F516-B558-44B3-A6FC-14CF27A793DB}" destId="{4148962D-28DA-4F64-B25E-B2635EF07B8A}" srcOrd="0" destOrd="0" parTransId="{E2F1992D-8CED-4E26-BAF6-0EC20302C284}" sibTransId="{CEE1D997-9C71-4A73-AA1D-174C7E008059}"/>
    <dgm:cxn modelId="{757F1288-70AA-4CCE-B21E-8CF4F27E42AA}" type="presParOf" srcId="{4EF78D99-143F-425F-A433-D117252A725F}" destId="{E655ED1F-3614-4333-A119-28775DF76F0B}" srcOrd="0" destOrd="0" presId="urn:microsoft.com/office/officeart/2008/layout/RadialCluster"/>
    <dgm:cxn modelId="{6B4A89EA-29F4-45C3-8EDB-90F0371B629C}" type="presParOf" srcId="{E655ED1F-3614-4333-A119-28775DF76F0B}" destId="{4491FB33-1149-4186-B9A7-FBF91E63E68B}" srcOrd="0" destOrd="0" presId="urn:microsoft.com/office/officeart/2008/layout/RadialCluster"/>
    <dgm:cxn modelId="{31CF682A-D062-4924-BA8F-9CF939AF9D26}" type="presParOf" srcId="{E655ED1F-3614-4333-A119-28775DF76F0B}" destId="{4E2E20ED-9FB9-4BBB-9DC7-A3C59ADCE64F}" srcOrd="1" destOrd="0" presId="urn:microsoft.com/office/officeart/2008/layout/RadialCluster"/>
    <dgm:cxn modelId="{19C6CB53-2A34-4AAE-9AD3-E28376DE7ABD}" type="presParOf" srcId="{E655ED1F-3614-4333-A119-28775DF76F0B}" destId="{7333D309-CA33-4449-96E3-940F9BA3F520}" srcOrd="2" destOrd="0" presId="urn:microsoft.com/office/officeart/2008/layout/RadialCluster"/>
    <dgm:cxn modelId="{86DC8195-0DEC-4848-8EC4-E84FE3D64A23}" type="presParOf" srcId="{E655ED1F-3614-4333-A119-28775DF76F0B}" destId="{C491E0E4-919A-42FF-8896-94D78B21F8B5}" srcOrd="3" destOrd="0" presId="urn:microsoft.com/office/officeart/2008/layout/RadialCluster"/>
    <dgm:cxn modelId="{AEE3B08E-CC67-4BE2-B102-A3607B10CA1C}" type="presParOf" srcId="{E655ED1F-3614-4333-A119-28775DF76F0B}" destId="{474FC911-27F7-4683-8A8A-B44FE416B4D9}" srcOrd="4" destOrd="0" presId="urn:microsoft.com/office/officeart/2008/layout/RadialCluster"/>
    <dgm:cxn modelId="{436F6A4F-92CE-4530-9C18-EF947BFC3668}" type="presParOf" srcId="{E655ED1F-3614-4333-A119-28775DF76F0B}" destId="{FED6B419-836F-4F56-B6C6-3F3DB352875D}" srcOrd="5" destOrd="0" presId="urn:microsoft.com/office/officeart/2008/layout/RadialCluster"/>
    <dgm:cxn modelId="{EF0DA3F1-22FB-448A-9C8A-6AA44A6D8EBA}" type="presParOf" srcId="{E655ED1F-3614-4333-A119-28775DF76F0B}" destId="{6C3DA273-403F-42A9-9643-9BF9DD4D045E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91FB33-1149-4186-B9A7-FBF91E63E68B}">
      <dsp:nvSpPr>
        <dsp:cNvPr id="0" name=""/>
        <dsp:cNvSpPr/>
      </dsp:nvSpPr>
      <dsp:spPr>
        <a:xfrm>
          <a:off x="4092457" y="2404449"/>
          <a:ext cx="1739781" cy="13180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400" kern="1200" dirty="0" smtClean="0"/>
            <a:t>Combine to answer  question </a:t>
          </a:r>
          <a:endParaRPr lang="en-AU" sz="2400" kern="1200" dirty="0"/>
        </a:p>
      </dsp:txBody>
      <dsp:txXfrm>
        <a:off x="4156799" y="2468791"/>
        <a:ext cx="1611097" cy="1189377"/>
      </dsp:txXfrm>
    </dsp:sp>
    <dsp:sp modelId="{4E2E20ED-9FB9-4BBB-9DC7-A3C59ADCE64F}">
      <dsp:nvSpPr>
        <dsp:cNvPr id="0" name=""/>
        <dsp:cNvSpPr/>
      </dsp:nvSpPr>
      <dsp:spPr>
        <a:xfrm rot="5450038">
          <a:off x="4463008" y="4205180"/>
          <a:ext cx="96544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65440" y="0"/>
              </a:lnTo>
            </a:path>
          </a:pathLst>
        </a:custGeom>
        <a:noFill/>
        <a:ln w="12700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33D309-CA33-4449-96E3-940F9BA3F520}">
      <dsp:nvSpPr>
        <dsp:cNvPr id="0" name=""/>
        <dsp:cNvSpPr/>
      </dsp:nvSpPr>
      <dsp:spPr>
        <a:xfrm>
          <a:off x="2761495" y="4687849"/>
          <a:ext cx="4337822" cy="11397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3500" u="sng" kern="1200" dirty="0" smtClean="0"/>
            <a:t>Inference</a:t>
          </a:r>
          <a:r>
            <a:rPr lang="en-AU" sz="3500" kern="1200" dirty="0" smtClean="0"/>
            <a:t> </a:t>
          </a:r>
          <a:endParaRPr lang="en-AU" sz="3500" kern="1200" dirty="0"/>
        </a:p>
      </dsp:txBody>
      <dsp:txXfrm>
        <a:off x="2817133" y="4743487"/>
        <a:ext cx="4226546" cy="1028467"/>
      </dsp:txXfrm>
    </dsp:sp>
    <dsp:sp modelId="{C491E0E4-919A-42FF-8896-94D78B21F8B5}">
      <dsp:nvSpPr>
        <dsp:cNvPr id="0" name=""/>
        <dsp:cNvSpPr/>
      </dsp:nvSpPr>
      <dsp:spPr>
        <a:xfrm rot="13361789">
          <a:off x="3403710" y="2074426"/>
          <a:ext cx="97335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73355" y="0"/>
              </a:lnTo>
            </a:path>
          </a:pathLst>
        </a:custGeom>
        <a:noFill/>
        <a:ln w="12700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4FC911-27F7-4683-8A8A-B44FE416B4D9}">
      <dsp:nvSpPr>
        <dsp:cNvPr id="0" name=""/>
        <dsp:cNvSpPr/>
      </dsp:nvSpPr>
      <dsp:spPr>
        <a:xfrm>
          <a:off x="864994" y="0"/>
          <a:ext cx="3444788" cy="17444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3500" kern="1200" dirty="0" smtClean="0"/>
            <a:t>Clues in text </a:t>
          </a:r>
        </a:p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3500" kern="1200" dirty="0" smtClean="0"/>
            <a:t>(Key words)</a:t>
          </a:r>
          <a:endParaRPr lang="en-AU" sz="3500" kern="1200" dirty="0"/>
        </a:p>
      </dsp:txBody>
      <dsp:txXfrm>
        <a:off x="950149" y="85155"/>
        <a:ext cx="3274478" cy="1574093"/>
      </dsp:txXfrm>
    </dsp:sp>
    <dsp:sp modelId="{FED6B419-836F-4F56-B6C6-3F3DB352875D}">
      <dsp:nvSpPr>
        <dsp:cNvPr id="0" name=""/>
        <dsp:cNvSpPr/>
      </dsp:nvSpPr>
      <dsp:spPr>
        <a:xfrm rot="19038231">
          <a:off x="5534959" y="2041984"/>
          <a:ext cx="106904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69044" y="0"/>
              </a:lnTo>
            </a:path>
          </a:pathLst>
        </a:custGeom>
        <a:noFill/>
        <a:ln w="12700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3DA273-403F-42A9-9643-9BF9DD4D045E}">
      <dsp:nvSpPr>
        <dsp:cNvPr id="0" name=""/>
        <dsp:cNvSpPr/>
      </dsp:nvSpPr>
      <dsp:spPr>
        <a:xfrm>
          <a:off x="5885731" y="96808"/>
          <a:ext cx="2868603" cy="15827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3500" kern="1200" dirty="0" smtClean="0"/>
            <a:t>Schema</a:t>
          </a:r>
          <a:endParaRPr lang="en-AU" sz="3500" kern="1200" dirty="0"/>
        </a:p>
      </dsp:txBody>
      <dsp:txXfrm>
        <a:off x="5962993" y="174070"/>
        <a:ext cx="2714079" cy="14281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 smtClean="0"/>
              <a:t>Inference 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 smtClean="0"/>
              <a:t>Understanding paragraphs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12446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G</a:t>
            </a:r>
            <a:r>
              <a:rPr lang="en-AU" cap="none" dirty="0" smtClean="0"/>
              <a:t>oals</a:t>
            </a:r>
            <a:endParaRPr lang="en-AU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351128"/>
            <a:ext cx="10178322" cy="521344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AU" dirty="0" smtClean="0"/>
              <a:t>I </a:t>
            </a:r>
            <a:r>
              <a:rPr lang="en-AU" dirty="0"/>
              <a:t>can identify the main idea of a paragraph</a:t>
            </a:r>
          </a:p>
          <a:p>
            <a:pPr>
              <a:lnSpc>
                <a:spcPct val="150000"/>
              </a:lnSpc>
            </a:pPr>
            <a:r>
              <a:rPr lang="en-AU" dirty="0" smtClean="0"/>
              <a:t>I </a:t>
            </a:r>
            <a:r>
              <a:rPr lang="en-AU" dirty="0"/>
              <a:t>can combine pieces of information given verbally to form conclusions</a:t>
            </a:r>
          </a:p>
          <a:p>
            <a:pPr>
              <a:lnSpc>
                <a:spcPct val="150000"/>
              </a:lnSpc>
            </a:pPr>
            <a:r>
              <a:rPr lang="en-AU" dirty="0"/>
              <a:t>I can understand and answer questions about an information </a:t>
            </a:r>
            <a:r>
              <a:rPr lang="en-AU" dirty="0" smtClean="0"/>
              <a:t>texts</a:t>
            </a:r>
            <a:endParaRPr lang="en-AU" dirty="0"/>
          </a:p>
          <a:p>
            <a:pPr>
              <a:lnSpc>
                <a:spcPct val="150000"/>
              </a:lnSpc>
            </a:pPr>
            <a:r>
              <a:rPr lang="en-AU" dirty="0"/>
              <a:t>I can make inferences from spoken paragraphs such as:</a:t>
            </a:r>
          </a:p>
          <a:p>
            <a:pPr lvl="1">
              <a:lnSpc>
                <a:spcPct val="150000"/>
              </a:lnSpc>
            </a:pPr>
            <a:r>
              <a:rPr lang="en-AU" dirty="0"/>
              <a:t>Inferring how a character is feeling by imagining how </a:t>
            </a:r>
            <a:r>
              <a:rPr lang="en-AU" dirty="0" smtClean="0"/>
              <a:t>I would </a:t>
            </a:r>
            <a:r>
              <a:rPr lang="en-AU" dirty="0"/>
              <a:t>feel in the same situation, or from the characters actions</a:t>
            </a:r>
          </a:p>
          <a:p>
            <a:pPr lvl="1">
              <a:lnSpc>
                <a:spcPct val="150000"/>
              </a:lnSpc>
            </a:pPr>
            <a:r>
              <a:rPr lang="en-AU" dirty="0"/>
              <a:t>Inferring where/when according to activities being undertaken (opening presents – birthday or Christmas, talking to the teacher – at school)</a:t>
            </a:r>
          </a:p>
          <a:p>
            <a:pPr lvl="1">
              <a:lnSpc>
                <a:spcPct val="150000"/>
              </a:lnSpc>
            </a:pPr>
            <a:r>
              <a:rPr lang="en-AU" dirty="0"/>
              <a:t>Inferring cause and effect – why something happened or why a character made a particular choice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49313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778170"/>
            <a:ext cx="10178322" cy="927800"/>
          </a:xfrm>
        </p:spPr>
        <p:txBody>
          <a:bodyPr/>
          <a:lstStyle/>
          <a:p>
            <a:r>
              <a:rPr lang="en-AU" dirty="0" smtClean="0"/>
              <a:t>I</a:t>
            </a:r>
            <a:r>
              <a:rPr lang="en-AU" cap="none" dirty="0" smtClean="0"/>
              <a:t>nference  </a:t>
            </a:r>
            <a:endParaRPr lang="en-AU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sz="3200" dirty="0"/>
              <a:t>A conclusion </a:t>
            </a:r>
            <a:r>
              <a:rPr lang="en-AU" sz="3200" dirty="0" smtClean="0"/>
              <a:t>you reach that is based </a:t>
            </a:r>
            <a:r>
              <a:rPr lang="en-AU" sz="3200" dirty="0"/>
              <a:t>on evidence and </a:t>
            </a:r>
            <a:r>
              <a:rPr lang="en-AU" sz="3200" dirty="0" smtClean="0"/>
              <a:t>reasoning. </a:t>
            </a:r>
          </a:p>
          <a:p>
            <a:pPr marL="0" indent="0">
              <a:buNone/>
            </a:pPr>
            <a:endParaRPr lang="en-AU" sz="3200" dirty="0" smtClean="0"/>
          </a:p>
          <a:p>
            <a:pPr marL="0" indent="0">
              <a:buNone/>
            </a:pPr>
            <a:r>
              <a:rPr lang="en-AU" sz="3200" dirty="0" smtClean="0"/>
              <a:t>Inference involves filling in the gaps by combining evidence (key words in the text) and reasoning (your experiences/schema). </a:t>
            </a:r>
          </a:p>
        </p:txBody>
      </p:sp>
    </p:spTree>
    <p:extLst>
      <p:ext uri="{BB962C8B-B14F-4D97-AF65-F5344CB8AC3E}">
        <p14:creationId xmlns:p14="http://schemas.microsoft.com/office/powerpoint/2010/main" val="3400702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7508421"/>
              </p:ext>
            </p:extLst>
          </p:nvPr>
        </p:nvGraphicFramePr>
        <p:xfrm>
          <a:off x="1250950" y="491319"/>
          <a:ext cx="10179050" cy="58275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17180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inference comic strip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518" y="1874517"/>
            <a:ext cx="10442641" cy="3343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077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573454"/>
            <a:ext cx="10178322" cy="1492132"/>
          </a:xfrm>
        </p:spPr>
        <p:txBody>
          <a:bodyPr>
            <a:normAutofit/>
          </a:bodyPr>
          <a:lstStyle/>
          <a:p>
            <a:r>
              <a:rPr lang="en-AU" sz="4400" dirty="0"/>
              <a:t>Inferring how a character is feeling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sz="2800" dirty="0" smtClean="0"/>
              <a:t>John watched the sprinters from a chair near the finish line. He glared at everyone else smiling. John stared at his leg in its cast and sighed. </a:t>
            </a:r>
          </a:p>
          <a:p>
            <a:endParaRPr lang="en-AU" dirty="0"/>
          </a:p>
          <a:p>
            <a:pPr marL="0" indent="0">
              <a:buNone/>
            </a:pPr>
            <a:r>
              <a:rPr lang="en-AU" dirty="0"/>
              <a:t/>
            </a:r>
            <a:br>
              <a:rPr lang="en-AU" dirty="0"/>
            </a:br>
            <a:endParaRPr lang="en-AU" dirty="0"/>
          </a:p>
          <a:p>
            <a:r>
              <a:rPr lang="en-AU" sz="2400" u="sng" dirty="0" smtClean="0"/>
              <a:t>Was John feeling happy?</a:t>
            </a:r>
            <a:endParaRPr lang="en-AU" sz="2400" u="sng" dirty="0"/>
          </a:p>
        </p:txBody>
      </p:sp>
    </p:spTree>
    <p:extLst>
      <p:ext uri="{BB962C8B-B14F-4D97-AF65-F5344CB8AC3E}">
        <p14:creationId xmlns:p14="http://schemas.microsoft.com/office/powerpoint/2010/main" val="80161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Inferring where/when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2101755"/>
            <a:ext cx="10178322" cy="37778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2800" dirty="0" smtClean="0"/>
              <a:t>Jess was dunked by its enormous force. Miraculously she surfaced. But just as Jess went to take a large gulp of air, a second wave hit her. 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endParaRPr lang="en-AU" dirty="0" smtClean="0"/>
          </a:p>
          <a:p>
            <a:pPr marL="0" indent="0">
              <a:buNone/>
            </a:pPr>
            <a:endParaRPr lang="en-AU" dirty="0"/>
          </a:p>
          <a:p>
            <a:r>
              <a:rPr lang="en-AU" sz="2400" u="sng" dirty="0" smtClean="0"/>
              <a:t>Where is Jess?</a:t>
            </a:r>
            <a:endParaRPr lang="en-AU" sz="2400" u="sng" dirty="0"/>
          </a:p>
        </p:txBody>
      </p:sp>
    </p:spTree>
    <p:extLst>
      <p:ext uri="{BB962C8B-B14F-4D97-AF65-F5344CB8AC3E}">
        <p14:creationId xmlns:p14="http://schemas.microsoft.com/office/powerpoint/2010/main" val="4110553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Inferring cause and effect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2229359"/>
            <a:ext cx="10178322" cy="359359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sz="2800" dirty="0" smtClean="0"/>
              <a:t>The roof paint was available in blue or green and Amber made her choice, knowing she wanted her house to blend in with the surrounding trees.</a:t>
            </a:r>
          </a:p>
          <a:p>
            <a:endParaRPr lang="en-AU" dirty="0"/>
          </a:p>
          <a:p>
            <a:endParaRPr lang="en-AU" dirty="0" smtClean="0"/>
          </a:p>
          <a:p>
            <a:endParaRPr lang="en-AU" dirty="0"/>
          </a:p>
          <a:p>
            <a:endParaRPr lang="en-AU" sz="2400" dirty="0" smtClean="0"/>
          </a:p>
          <a:p>
            <a:r>
              <a:rPr lang="en-AU" sz="2400" u="sng" dirty="0" smtClean="0"/>
              <a:t>What colour did Amber choose?</a:t>
            </a:r>
            <a:endParaRPr lang="en-AU" sz="2400" u="sng" dirty="0"/>
          </a:p>
        </p:txBody>
      </p:sp>
    </p:spTree>
    <p:extLst>
      <p:ext uri="{BB962C8B-B14F-4D97-AF65-F5344CB8AC3E}">
        <p14:creationId xmlns:p14="http://schemas.microsoft.com/office/powerpoint/2010/main" val="71623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1271</TotalTime>
  <Words>264</Words>
  <Application>Microsoft Office PowerPoint</Application>
  <PresentationFormat>Widescreen</PresentationFormat>
  <Paragraphs>37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Gill Sans MT</vt:lpstr>
      <vt:lpstr>Impact</vt:lpstr>
      <vt:lpstr>Badge</vt:lpstr>
      <vt:lpstr>Inference </vt:lpstr>
      <vt:lpstr>Goals</vt:lpstr>
      <vt:lpstr>Inference  </vt:lpstr>
      <vt:lpstr>PowerPoint Presentation</vt:lpstr>
      <vt:lpstr>PowerPoint Presentation</vt:lpstr>
      <vt:lpstr>Inferring how a character is feeling</vt:lpstr>
      <vt:lpstr>Inferring where/when</vt:lpstr>
      <vt:lpstr>Inferring cause and effect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Inference</dc:title>
  <dc:creator>Donna</dc:creator>
  <cp:lastModifiedBy>Donna</cp:lastModifiedBy>
  <cp:revision>15</cp:revision>
  <dcterms:created xsi:type="dcterms:W3CDTF">2017-06-07T04:21:35Z</dcterms:created>
  <dcterms:modified xsi:type="dcterms:W3CDTF">2017-06-08T01:32:51Z</dcterms:modified>
</cp:coreProperties>
</file>