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089FD-5D14-428C-ABA1-FADEE35A6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2764BF-0FF2-4A0C-BFEE-A021E13FC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5048A-AE94-42BD-921C-CF8B42EC8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19E6D-1766-4B2E-982F-C36A6EA9D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75086-A5E8-41BD-98F3-5F16C7F27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4975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A712-C1BF-4E05-997D-3A22348A3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043EC-F58A-44D4-89CF-B75C205C9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762CC-2127-45BC-A248-54CE39521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29F03-BBAF-49F4-B0A1-B4B325A0C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61FC3-2CCC-4B6A-B6C1-DB8F8295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25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4FEE5-2E62-4B97-81D9-18D40CF3E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0AEAC-387F-4ACA-8952-26ECC2EFC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F5428-C64A-4220-97AD-3FCC16552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5634-99F6-42D0-BEB2-B95D17027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4D12D-FE8B-451E-8E5F-355BBF18A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412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3EC7F-3156-4E1F-9CA4-FA5F55A21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20775-04E7-4DE3-A456-CD759C072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7447A9-5F13-4208-BA5D-DDE96E329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AEA46A-E69E-4043-9364-2A7EC9826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E5A49-6BE6-42AA-A46F-AF2A9A037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BDAFA7-78EE-4890-A00A-484FA3E09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680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DF69A-124B-4BD2-9056-AAD381233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F47D3-53BB-41A3-BD46-AF3B2AD5E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BFCFF-027F-4E52-9F0B-CC96CEA8E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E3AF97-C1A7-473E-A253-384CAF2A1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9F5341-C320-44A3-B367-4E27131D1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D7DA5D-86EE-4124-BDF0-9EAFEC6B5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3F3DC9-8658-4F44-A789-D6B65500A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940FE7-A594-4DBA-A974-E3855647B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0389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0AAAD-85F9-453E-A2B2-FB531F4B4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EED7E2-2B31-4E90-B4D7-96CD866BE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630AC-1AED-4720-9558-7C8EE9A05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E9B64D-1F34-4BA4-883D-5DE4FC7D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28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B53030-53B3-42AE-AF64-23AC11D7D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7B66A2-DA6B-41EA-AF2F-2EBEE35B7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C865C-D0D0-46E1-9809-C31E3C09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2454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163E-BF48-4A9E-AECB-BE8649A1D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D29BD-979E-45F0-A299-AE202348E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EE027-2D0B-4A19-A6C5-688EF20EA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AD634-6436-4897-901F-C83CCF46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51912D-8703-43FC-93E1-011DD2B7B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9B08B4-18A4-49F2-A078-4CE133957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8434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9E44D-F9A5-4D13-8FDD-5D2A13A12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F8E813-88C4-46B8-A01C-D8CCA1A083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85B98-D284-469D-8A5C-E1C5A9C2F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ECC7E-A24E-4A20-8C30-E071B138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ADCA13-2513-426A-8A3E-10804D1EB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AB954-0708-4BB0-85C2-0D9230E0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2465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3FABD-4CED-4105-93AC-24B15C9F0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A1D9E1-E530-48B5-B5A1-6E37FD8AB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3CB0A-71CC-454B-B593-E573D0445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B7309-5745-461E-BEBC-F4CB14213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53730-FF33-4BAE-BD6F-911EE2E0C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4562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A7AE38-53F0-410E-A5A6-72F5DF9003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465BE2-0C0A-47AD-8D25-DC5177585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E0321-E109-4019-B133-5052EE3F7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422BE-A815-46B6-B709-3F3CE322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A2EFA-43D9-4713-9428-A19ED5C25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41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C22613-9FA8-4A8A-97B4-6F49A980C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907C3-8733-42F8-90EB-6CB820C97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3063C-547E-45A0-AC32-BFB29D4901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33375-E86B-4CB4-8D4A-6CA0F486704A}" type="datetimeFigureOut">
              <a:rPr lang="en-AU" smtClean="0"/>
              <a:t>14/05/2020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48037-E878-42D3-AB4C-3CDA040890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25DDD-926E-4034-A0D6-73AFE2927E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3D7DF-0CA8-4F58-AC4C-8925F5904F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2322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embed/0-1Mconj32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EFA88-2420-4B70-B5FE-C9341A8E2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959403" cy="1285986"/>
          </a:xfrm>
        </p:spPr>
        <p:txBody>
          <a:bodyPr/>
          <a:lstStyle/>
          <a:p>
            <a:r>
              <a:rPr lang="en-AU" dirty="0"/>
              <a:t>Blending sounds to read</a:t>
            </a:r>
          </a:p>
        </p:txBody>
      </p:sp>
      <p:pic>
        <p:nvPicPr>
          <p:cNvPr id="1026" name="Picture 2" descr="Sounding Out Words - Sound Buttons - TMK Education">
            <a:extLst>
              <a:ext uri="{FF2B5EF4-FFF2-40B4-BE49-F238E27FC236}">
                <a16:creationId xmlns:a16="http://schemas.microsoft.com/office/drawing/2014/main" id="{45BB606D-2A06-409C-BD35-01AFEBE963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7" r="63122" b="69202"/>
          <a:stretch/>
        </p:blipFill>
        <p:spPr bwMode="auto">
          <a:xfrm>
            <a:off x="2142478" y="3746328"/>
            <a:ext cx="6383337" cy="290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576AC0-D423-45EB-96FD-DC795FFC47EF}"/>
              </a:ext>
            </a:extLst>
          </p:cNvPr>
          <p:cNvSpPr txBox="1"/>
          <p:nvPr/>
        </p:nvSpPr>
        <p:spPr>
          <a:xfrm>
            <a:off x="4855335" y="2794715"/>
            <a:ext cx="2833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hlinkClick r:id="rId3"/>
              </a:rPr>
              <a:t>Video link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321003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unding Out Words - Sound Buttons - TMK Education">
            <a:extLst>
              <a:ext uri="{FF2B5EF4-FFF2-40B4-BE49-F238E27FC236}">
                <a16:creationId xmlns:a16="http://schemas.microsoft.com/office/drawing/2014/main" id="{F8D166AD-93FE-428E-8E96-772D74C20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2" b="6666"/>
          <a:stretch/>
        </p:blipFill>
        <p:spPr bwMode="auto">
          <a:xfrm>
            <a:off x="1429554" y="309638"/>
            <a:ext cx="8654603" cy="656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152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6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Blending sounds to read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Blending sounds to read</dc:title>
  <dc:creator>Steve Thuan</dc:creator>
  <cp:lastModifiedBy>Steve Thuan</cp:lastModifiedBy>
  <cp:revision>2</cp:revision>
  <dcterms:created xsi:type="dcterms:W3CDTF">2020-05-14T03:32:12Z</dcterms:created>
  <dcterms:modified xsi:type="dcterms:W3CDTF">2020-05-14T04:22:33Z</dcterms:modified>
</cp:coreProperties>
</file>