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7868-0B8F-4A03-8316-0B557A32D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575BC7-4360-472E-9A35-78BAB0971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687AF-C2B2-4DDC-AA83-6D755A1BA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6217A-A566-4870-AC93-62D521FD4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AE9FE-9FBC-487D-B7C0-4CE4163E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7256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40E25-37FB-4EDB-AFC9-B46D07422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BA53E-953F-4F63-BDAE-50409CB03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B93E7-9B82-4572-8CA9-E2BA6E2D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0E78B-D5B6-4D56-BFDE-A0CABFC53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3F42F-6BE1-46A8-A181-942A0070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31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B4100-E6EE-4D93-9230-57B1E19B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95C53-2141-484F-AE31-82F962346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1BBC-2ED0-4A1F-824F-ACC152AC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1E1AF-41B5-4902-BF38-D7C15C769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A47F4-EAC2-4A2C-A50E-C759D820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468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6AF59-2233-4823-B45D-DD0B52634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DEE53-D650-441E-B4D3-9A5BFF2A7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40B09-5171-430A-A377-26964EA9D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05C1A7-82A1-4ECD-ABB7-EF0D1D1F6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293F9-B4CD-447E-969B-C4E1BC748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A6BDE-6241-4B1B-86C5-51C01508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9004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17CA3-B21F-4B5E-A86D-B9BE136F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24AA3-BA4A-4DBC-9A1A-E99A3D868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CB618-EEDB-44C1-831D-B1D447C19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78E82F-1FC8-4C3C-A06F-6FE99B2BFC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842819-974E-480B-8114-D7FB0D4888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FA9C3C-5F17-46C6-B63D-194F4ABF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BEA233-BF54-42A8-9D94-0F35C08D7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6A85CD-3F67-4123-9345-97CEF10F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861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5CFE5-59A7-43F3-9B3C-84767364F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84994-1125-4446-A356-92A507ACA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87A9D-AAF4-4EDB-AE0D-B42CBC2FE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37154-CE20-4BA0-A2DF-647D20D58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836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6CAB40-FFBB-407A-A775-B08183A85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35D39A-E40F-458C-933F-C8385E83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AC30C-6B71-40F9-98C7-020B20BFB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766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223B2-D2FA-435C-BE19-2E5408175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740A6-3E26-4541-9ADC-633EFF396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210A0-8CFD-4586-878F-8D2A20AF6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20079-030C-40BD-A7DB-858F6886F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2D008-EB70-4581-BED0-F246C5D02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56FE7-45CD-4195-9ACA-E5B3E070D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04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3524-0AB1-4EFA-A6F6-535476C27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1D6766-AF51-4278-9B30-EE5669E63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FBB88-4090-47AB-84A2-83261D429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D1C53-1C0E-495E-BC78-3AD3C8905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91502-406B-418E-94C2-AB0A36E7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C989D-6990-46BD-9D4D-75E4F2F1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956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7EAC-D6D0-457C-AD68-4104971D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9AE1BD-FFB6-4A01-BBDD-3C9BE3BCF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A9093-9675-4F62-9225-E34F63C55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1D5C0-CA38-4F87-A4A3-AC75B1EFE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C4A75-7F2D-4FF5-AF9C-68C79BB8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499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10DD19-1554-46C7-9C9A-CF282FD057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250ED-D654-4AE4-AFFD-3C5E9E0E0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ADE0A-4844-458C-8289-875D805FE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CB066-FF56-4E94-987A-EA2C3078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F7FCF-B0C0-4BDC-873B-8B746723E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931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18A17-6318-4D44-828B-D9C63D107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03815-9073-4ED1-A09E-AB7E0BB51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AD6BC-87B5-48E5-AB4C-1B0D4E360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6032D-B360-4A93-9D36-F41CEF646ED0}" type="datetimeFigureOut">
              <a:rPr lang="en-AU" smtClean="0"/>
              <a:t>21/05/2020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37D90-01EF-4AA8-A000-45C4CDD0E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DA83A-43A5-4A98-8943-45A880CAF1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72C46-84C1-45B1-B2B3-3830F537A0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522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embed/zzZhHEiByZ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5CEC-AF89-4FD9-88BB-C037DE487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31" y="1622738"/>
            <a:ext cx="4095483" cy="1011462"/>
          </a:xfrm>
        </p:spPr>
        <p:txBody>
          <a:bodyPr>
            <a:normAutofit fontScale="90000"/>
          </a:bodyPr>
          <a:lstStyle/>
          <a:p>
            <a:r>
              <a:rPr lang="en-AU" dirty="0"/>
              <a:t>Contractions</a:t>
            </a:r>
            <a:br>
              <a:rPr lang="en-AU" dirty="0"/>
            </a:br>
            <a:r>
              <a:rPr lang="en-AU" sz="3200" dirty="0"/>
              <a:t>Put an apostrophe where the missing letters are</a:t>
            </a:r>
            <a:endParaRPr lang="en-AU" dirty="0"/>
          </a:p>
        </p:txBody>
      </p:sp>
      <p:pic>
        <p:nvPicPr>
          <p:cNvPr id="3074" name="Picture 2" descr="contractions">
            <a:extLst>
              <a:ext uri="{FF2B5EF4-FFF2-40B4-BE49-F238E27FC236}">
                <a16:creationId xmlns:a16="http://schemas.microsoft.com/office/drawing/2014/main" id="{A4537622-D17F-46BF-BA7F-E393F11BD8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6" b="12301"/>
          <a:stretch/>
        </p:blipFill>
        <p:spPr bwMode="auto">
          <a:xfrm>
            <a:off x="5457199" y="982964"/>
            <a:ext cx="5318125" cy="48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63CE74-DF67-4E33-BF41-606CB9272564}"/>
              </a:ext>
            </a:extLst>
          </p:cNvPr>
          <p:cNvSpPr txBox="1"/>
          <p:nvPr/>
        </p:nvSpPr>
        <p:spPr>
          <a:xfrm>
            <a:off x="1416676" y="3568399"/>
            <a:ext cx="2395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hlinkClick r:id="rId3"/>
              </a:rPr>
              <a:t>Video link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355312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AA6061F-E967-40A3-98DA-875333DA8C38}"/>
              </a:ext>
            </a:extLst>
          </p:cNvPr>
          <p:cNvSpPr txBox="1"/>
          <p:nvPr/>
        </p:nvSpPr>
        <p:spPr>
          <a:xfrm>
            <a:off x="7287065" y="2831718"/>
            <a:ext cx="436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FD5C5C-6B4D-4C77-91E4-3557E96181BF}"/>
              </a:ext>
            </a:extLst>
          </p:cNvPr>
          <p:cNvSpPr txBox="1"/>
          <p:nvPr/>
        </p:nvSpPr>
        <p:spPr>
          <a:xfrm>
            <a:off x="7287065" y="3766353"/>
            <a:ext cx="436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8FA84E-DB2F-487E-9D9A-AC64D63193A4}"/>
              </a:ext>
            </a:extLst>
          </p:cNvPr>
          <p:cNvSpPr txBox="1"/>
          <p:nvPr/>
        </p:nvSpPr>
        <p:spPr>
          <a:xfrm>
            <a:off x="7287065" y="4682296"/>
            <a:ext cx="436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BD41EF-53AE-485C-B1DC-9098BD0A88F9}"/>
              </a:ext>
            </a:extLst>
          </p:cNvPr>
          <p:cNvSpPr txBox="1"/>
          <p:nvPr/>
        </p:nvSpPr>
        <p:spPr>
          <a:xfrm>
            <a:off x="7287065" y="5436040"/>
            <a:ext cx="436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8704A7-946D-4DF2-A434-30C0CCDB280B}"/>
              </a:ext>
            </a:extLst>
          </p:cNvPr>
          <p:cNvSpPr/>
          <p:nvPr/>
        </p:nvSpPr>
        <p:spPr>
          <a:xfrm rot="10800000" flipV="1">
            <a:off x="1620980" y="103032"/>
            <a:ext cx="8880763" cy="1067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/>
              <a:t>Combine the 2 words to create a word with a contraction.  Record or write a sentence for each word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C534B-3955-47AC-BAB9-872CAB6F8D20}"/>
              </a:ext>
            </a:extLst>
          </p:cNvPr>
          <p:cNvSpPr txBox="1"/>
          <p:nvPr/>
        </p:nvSpPr>
        <p:spPr>
          <a:xfrm>
            <a:off x="290945" y="1343071"/>
            <a:ext cx="115824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b="1" dirty="0"/>
              <a:t>Example: </a:t>
            </a:r>
            <a:r>
              <a:rPr lang="en-AU" sz="3200" dirty="0"/>
              <a:t>She has = she’s.  She’s got 3 apples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DDE3F4-A037-4C7D-BB54-356E12D3CC0C}"/>
              </a:ext>
            </a:extLst>
          </p:cNvPr>
          <p:cNvSpPr txBox="1"/>
          <p:nvPr/>
        </p:nvSpPr>
        <p:spPr>
          <a:xfrm>
            <a:off x="290945" y="1966227"/>
            <a:ext cx="115824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/>
              <a:t>Do not =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169AFB-8BD9-4F8F-B5F4-8332BB382B54}"/>
              </a:ext>
            </a:extLst>
          </p:cNvPr>
          <p:cNvSpPr txBox="1"/>
          <p:nvPr/>
        </p:nvSpPr>
        <p:spPr>
          <a:xfrm>
            <a:off x="290945" y="2596572"/>
            <a:ext cx="1158239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/>
              <a:t>It is 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371DCE-BCA3-426D-A29D-77C62A5B2C47}"/>
              </a:ext>
            </a:extLst>
          </p:cNvPr>
          <p:cNvSpPr txBox="1"/>
          <p:nvPr/>
        </p:nvSpPr>
        <p:spPr>
          <a:xfrm>
            <a:off x="290946" y="3229670"/>
            <a:ext cx="1158239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/>
              <a:t>I am =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142DB1-CCD9-486C-A626-5EBC79AC467B}"/>
              </a:ext>
            </a:extLst>
          </p:cNvPr>
          <p:cNvSpPr txBox="1"/>
          <p:nvPr/>
        </p:nvSpPr>
        <p:spPr>
          <a:xfrm>
            <a:off x="290945" y="3833681"/>
            <a:ext cx="1158239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/>
              <a:t>They are 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92632C-CB8E-439E-B3F9-976308A46FE9}"/>
              </a:ext>
            </a:extLst>
          </p:cNvPr>
          <p:cNvSpPr txBox="1"/>
          <p:nvPr/>
        </p:nvSpPr>
        <p:spPr>
          <a:xfrm>
            <a:off x="290946" y="4462436"/>
            <a:ext cx="1158239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/>
              <a:t>Would not =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85BB07-8598-4D68-8D44-C1AB0F1E8BFB}"/>
              </a:ext>
            </a:extLst>
          </p:cNvPr>
          <p:cNvSpPr txBox="1"/>
          <p:nvPr/>
        </p:nvSpPr>
        <p:spPr>
          <a:xfrm>
            <a:off x="290945" y="5078126"/>
            <a:ext cx="1158239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/>
              <a:t>We have =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15A70E-E028-46DE-A410-D7EB80711279}"/>
              </a:ext>
            </a:extLst>
          </p:cNvPr>
          <p:cNvSpPr txBox="1"/>
          <p:nvPr/>
        </p:nvSpPr>
        <p:spPr>
          <a:xfrm>
            <a:off x="290945" y="5693816"/>
            <a:ext cx="1158239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/>
              <a:t>He had =</a:t>
            </a:r>
          </a:p>
        </p:txBody>
      </p:sp>
    </p:spTree>
    <p:extLst>
      <p:ext uri="{BB962C8B-B14F-4D97-AF65-F5344CB8AC3E}">
        <p14:creationId xmlns:p14="http://schemas.microsoft.com/office/powerpoint/2010/main" val="349736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D9A23-BE4A-4D5D-B41B-6C46182B1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1007"/>
            <a:ext cx="10515600" cy="7928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List any other words with contractions you can think of.  Who can come up with the most??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A4E07-EF27-474C-8833-53471A0F7FA1}"/>
              </a:ext>
            </a:extLst>
          </p:cNvPr>
          <p:cNvSpPr txBox="1"/>
          <p:nvPr/>
        </p:nvSpPr>
        <p:spPr>
          <a:xfrm>
            <a:off x="1205345" y="1440873"/>
            <a:ext cx="91301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Example:</a:t>
            </a:r>
          </a:p>
          <a:p>
            <a:pPr marL="285750" indent="-285750">
              <a:buFontTx/>
              <a:buChar char="-"/>
            </a:pPr>
            <a:r>
              <a:rPr lang="en-AU" dirty="0"/>
              <a:t>can’t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5732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86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Contractions Put an apostrophe where the missing letters are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Contractions</dc:title>
  <dc:creator>Steve Thuan</dc:creator>
  <cp:lastModifiedBy>Steve Thuan</cp:lastModifiedBy>
  <cp:revision>9</cp:revision>
  <dcterms:created xsi:type="dcterms:W3CDTF">2020-05-14T02:06:54Z</dcterms:created>
  <dcterms:modified xsi:type="dcterms:W3CDTF">2020-05-21T01:38:09Z</dcterms:modified>
</cp:coreProperties>
</file>