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4994e540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4994e540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4994e540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4994e540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4994e540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4994e540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embed/xIBjAWkPzNA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0650"/>
            <a:ext cx="8930024" cy="44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hlinkClick r:id="rId4"/>
          </p:cNvPr>
          <p:cNvSpPr txBox="1"/>
          <p:nvPr/>
        </p:nvSpPr>
        <p:spPr>
          <a:xfrm>
            <a:off x="5684050" y="956275"/>
            <a:ext cx="10422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              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0" l="-950" r="950" t="0"/>
          <a:stretch/>
        </p:blipFill>
        <p:spPr>
          <a:xfrm>
            <a:off x="1026950" y="152400"/>
            <a:ext cx="7271466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4095925" y="33852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c</a:t>
            </a:r>
            <a:endParaRPr sz="6000"/>
          </a:p>
        </p:txBody>
      </p:sp>
      <p:sp>
        <p:nvSpPr>
          <p:cNvPr id="62" name="Google Shape;62;p14"/>
          <p:cNvSpPr txBox="1"/>
          <p:nvPr/>
        </p:nvSpPr>
        <p:spPr>
          <a:xfrm>
            <a:off x="6697125" y="33852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t</a:t>
            </a:r>
            <a:endParaRPr sz="6000"/>
          </a:p>
        </p:txBody>
      </p:sp>
      <p:sp>
        <p:nvSpPr>
          <p:cNvPr id="63" name="Google Shape;63;p14"/>
          <p:cNvSpPr txBox="1"/>
          <p:nvPr/>
        </p:nvSpPr>
        <p:spPr>
          <a:xfrm>
            <a:off x="5396525" y="33852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a</a:t>
            </a:r>
            <a:endParaRPr sz="6000"/>
          </a:p>
        </p:txBody>
      </p:sp>
      <p:sp>
        <p:nvSpPr>
          <p:cNvPr id="64" name="Google Shape;64;p14"/>
          <p:cNvSpPr txBox="1"/>
          <p:nvPr/>
        </p:nvSpPr>
        <p:spPr>
          <a:xfrm>
            <a:off x="4205025" y="183310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/>
          </a:p>
        </p:txBody>
      </p:sp>
      <p:sp>
        <p:nvSpPr>
          <p:cNvPr id="65" name="Google Shape;65;p14"/>
          <p:cNvSpPr txBox="1"/>
          <p:nvPr/>
        </p:nvSpPr>
        <p:spPr>
          <a:xfrm>
            <a:off x="6806225" y="183310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g</a:t>
            </a:r>
            <a:endParaRPr sz="6000"/>
          </a:p>
        </p:txBody>
      </p:sp>
      <p:sp>
        <p:nvSpPr>
          <p:cNvPr id="66" name="Google Shape;66;p14"/>
          <p:cNvSpPr txBox="1"/>
          <p:nvPr/>
        </p:nvSpPr>
        <p:spPr>
          <a:xfrm>
            <a:off x="5505625" y="183310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o</a:t>
            </a:r>
            <a:endParaRPr sz="6000"/>
          </a:p>
        </p:txBody>
      </p:sp>
      <p:sp>
        <p:nvSpPr>
          <p:cNvPr id="67" name="Google Shape;67;p14"/>
          <p:cNvSpPr txBox="1"/>
          <p:nvPr/>
        </p:nvSpPr>
        <p:spPr>
          <a:xfrm>
            <a:off x="4205025" y="346620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/>
          </a:p>
        </p:txBody>
      </p:sp>
      <p:sp>
        <p:nvSpPr>
          <p:cNvPr id="68" name="Google Shape;68;p14"/>
          <p:cNvSpPr txBox="1"/>
          <p:nvPr/>
        </p:nvSpPr>
        <p:spPr>
          <a:xfrm>
            <a:off x="6806225" y="346620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d</a:t>
            </a:r>
            <a:endParaRPr sz="6000"/>
          </a:p>
        </p:txBody>
      </p:sp>
      <p:sp>
        <p:nvSpPr>
          <p:cNvPr id="69" name="Google Shape;69;p14"/>
          <p:cNvSpPr txBox="1"/>
          <p:nvPr/>
        </p:nvSpPr>
        <p:spPr>
          <a:xfrm>
            <a:off x="5505625" y="346620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e</a:t>
            </a:r>
            <a:endParaRPr sz="6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175" y="187050"/>
            <a:ext cx="729815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4095925" y="33852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/>
          </a:p>
        </p:txBody>
      </p:sp>
      <p:sp>
        <p:nvSpPr>
          <p:cNvPr id="76" name="Google Shape;76;p15"/>
          <p:cNvSpPr txBox="1"/>
          <p:nvPr/>
        </p:nvSpPr>
        <p:spPr>
          <a:xfrm>
            <a:off x="6697125" y="33852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p</a:t>
            </a:r>
            <a:endParaRPr sz="6000"/>
          </a:p>
        </p:txBody>
      </p:sp>
      <p:sp>
        <p:nvSpPr>
          <p:cNvPr id="77" name="Google Shape;77;p15"/>
          <p:cNvSpPr txBox="1"/>
          <p:nvPr/>
        </p:nvSpPr>
        <p:spPr>
          <a:xfrm>
            <a:off x="5396525" y="33852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u</a:t>
            </a:r>
            <a:endParaRPr sz="6000"/>
          </a:p>
        </p:txBody>
      </p:sp>
      <p:sp>
        <p:nvSpPr>
          <p:cNvPr id="78" name="Google Shape;78;p15"/>
          <p:cNvSpPr txBox="1"/>
          <p:nvPr/>
        </p:nvSpPr>
        <p:spPr>
          <a:xfrm>
            <a:off x="3971225" y="175517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/>
          </a:p>
        </p:txBody>
      </p:sp>
      <p:sp>
        <p:nvSpPr>
          <p:cNvPr id="79" name="Google Shape;79;p15"/>
          <p:cNvSpPr txBox="1"/>
          <p:nvPr/>
        </p:nvSpPr>
        <p:spPr>
          <a:xfrm>
            <a:off x="6572425" y="175517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g</a:t>
            </a:r>
            <a:endParaRPr sz="6000"/>
          </a:p>
        </p:txBody>
      </p:sp>
      <p:sp>
        <p:nvSpPr>
          <p:cNvPr id="80" name="Google Shape;80;p15"/>
          <p:cNvSpPr txBox="1"/>
          <p:nvPr/>
        </p:nvSpPr>
        <p:spPr>
          <a:xfrm>
            <a:off x="5271825" y="175517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a</a:t>
            </a:r>
            <a:endParaRPr sz="6000"/>
          </a:p>
        </p:txBody>
      </p:sp>
      <p:sp>
        <p:nvSpPr>
          <p:cNvPr id="81" name="Google Shape;81;p15"/>
          <p:cNvSpPr txBox="1"/>
          <p:nvPr/>
        </p:nvSpPr>
        <p:spPr>
          <a:xfrm>
            <a:off x="4011050" y="344887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/>
          </a:p>
        </p:txBody>
      </p:sp>
      <p:sp>
        <p:nvSpPr>
          <p:cNvPr id="82" name="Google Shape;82;p15"/>
          <p:cNvSpPr txBox="1"/>
          <p:nvPr/>
        </p:nvSpPr>
        <p:spPr>
          <a:xfrm>
            <a:off x="6612250" y="344887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p</a:t>
            </a:r>
            <a:endParaRPr sz="6000"/>
          </a:p>
        </p:txBody>
      </p:sp>
      <p:sp>
        <p:nvSpPr>
          <p:cNvPr id="83" name="Google Shape;83;p15"/>
          <p:cNvSpPr txBox="1"/>
          <p:nvPr/>
        </p:nvSpPr>
        <p:spPr>
          <a:xfrm>
            <a:off x="5311650" y="344887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i</a:t>
            </a:r>
            <a:endParaRPr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375" y="152400"/>
            <a:ext cx="7064501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3671625" y="25195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/>
          </a:p>
        </p:txBody>
      </p:sp>
      <p:sp>
        <p:nvSpPr>
          <p:cNvPr id="90" name="Google Shape;90;p16"/>
          <p:cNvSpPr txBox="1"/>
          <p:nvPr/>
        </p:nvSpPr>
        <p:spPr>
          <a:xfrm>
            <a:off x="6272825" y="25195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t</a:t>
            </a:r>
            <a:endParaRPr sz="6000"/>
          </a:p>
        </p:txBody>
      </p:sp>
      <p:sp>
        <p:nvSpPr>
          <p:cNvPr id="91" name="Google Shape;91;p16"/>
          <p:cNvSpPr txBox="1"/>
          <p:nvPr/>
        </p:nvSpPr>
        <p:spPr>
          <a:xfrm>
            <a:off x="4972225" y="25195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a</a:t>
            </a:r>
            <a:endParaRPr sz="6000"/>
          </a:p>
        </p:txBody>
      </p:sp>
      <p:sp>
        <p:nvSpPr>
          <p:cNvPr id="92" name="Google Shape;92;p16"/>
          <p:cNvSpPr txBox="1"/>
          <p:nvPr/>
        </p:nvSpPr>
        <p:spPr>
          <a:xfrm>
            <a:off x="3751300" y="185652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/>
          </a:p>
        </p:txBody>
      </p:sp>
      <p:sp>
        <p:nvSpPr>
          <p:cNvPr id="93" name="Google Shape;93;p16"/>
          <p:cNvSpPr txBox="1"/>
          <p:nvPr/>
        </p:nvSpPr>
        <p:spPr>
          <a:xfrm>
            <a:off x="6272825" y="344910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g</a:t>
            </a:r>
            <a:endParaRPr sz="6000"/>
          </a:p>
        </p:txBody>
      </p:sp>
      <p:sp>
        <p:nvSpPr>
          <p:cNvPr id="94" name="Google Shape;94;p16"/>
          <p:cNvSpPr txBox="1"/>
          <p:nvPr/>
        </p:nvSpPr>
        <p:spPr>
          <a:xfrm>
            <a:off x="4972225" y="344910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e</a:t>
            </a:r>
            <a:endParaRPr sz="6000"/>
          </a:p>
        </p:txBody>
      </p:sp>
      <p:sp>
        <p:nvSpPr>
          <p:cNvPr id="95" name="Google Shape;95;p16"/>
          <p:cNvSpPr txBox="1"/>
          <p:nvPr/>
        </p:nvSpPr>
        <p:spPr>
          <a:xfrm>
            <a:off x="3733975" y="3461100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/>
          </a:p>
        </p:txBody>
      </p:sp>
      <p:sp>
        <p:nvSpPr>
          <p:cNvPr id="96" name="Google Shape;96;p16"/>
          <p:cNvSpPr txBox="1"/>
          <p:nvPr/>
        </p:nvSpPr>
        <p:spPr>
          <a:xfrm>
            <a:off x="6352500" y="185052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x</a:t>
            </a:r>
            <a:endParaRPr sz="6000"/>
          </a:p>
        </p:txBody>
      </p:sp>
      <p:sp>
        <p:nvSpPr>
          <p:cNvPr id="97" name="Google Shape;97;p16"/>
          <p:cNvSpPr txBox="1"/>
          <p:nvPr/>
        </p:nvSpPr>
        <p:spPr>
          <a:xfrm>
            <a:off x="5051900" y="1850525"/>
            <a:ext cx="12036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o</a:t>
            </a:r>
            <a:endParaRPr sz="6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