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A167D-8411-47DE-8D2F-6C4BA17166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FBA732-F921-47C9-85FA-91DB3075A5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65E8E3-35F0-4376-A2BE-F415C7BE5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0133A-240A-450B-95BB-D66D0463BD26}" type="datetimeFigureOut">
              <a:rPr lang="en-AU" smtClean="0"/>
              <a:t>16/07/2020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05D0F-2B77-45DF-BDED-23162DBE8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C4C98F-0635-4148-AC84-244515EBD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2A73-0B0E-4313-903C-60D1DA2155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6617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75EA6-27D6-45C9-A530-5550F74DE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5F65A-9D49-4067-B260-AA91AC6D7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BB117-B2B9-4D0C-AFBA-F3BD84AAC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0133A-240A-450B-95BB-D66D0463BD26}" type="datetimeFigureOut">
              <a:rPr lang="en-AU" smtClean="0"/>
              <a:t>16/07/2020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FB63A-4702-44B8-BCBF-DD73A553B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9984B-47A0-4C4E-8ACA-FAD30D7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2A73-0B0E-4313-903C-60D1DA2155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4319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936CD-3F1C-4668-B39E-A9AB5DBCC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1F380-9789-45F8-893A-994C2FDD3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8659B4-990A-4A7E-958C-D49EEEEBB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0133A-240A-450B-95BB-D66D0463BD26}" type="datetimeFigureOut">
              <a:rPr lang="en-AU" smtClean="0"/>
              <a:t>16/07/2020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91EA3-AFB8-4DE3-9877-09D4FAF9E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575B3-30F7-464D-BF3B-AE11B97A3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2A73-0B0E-4313-903C-60D1DA2155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5716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BBC3-4221-4207-9FD1-37E12A3B9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E82F8-7943-48A2-A3EA-D001E616B2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2DC971-D1F2-418E-91DD-C03A97B74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7B82C2-84B4-4EAE-9729-B635E2117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0133A-240A-450B-95BB-D66D0463BD26}" type="datetimeFigureOut">
              <a:rPr lang="en-AU" smtClean="0"/>
              <a:t>16/07/2020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BA42AA-E9FB-4BB4-A0B0-D91B49B2E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A2A852-ED9E-4F1A-9DAB-D6CCF566D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2A73-0B0E-4313-903C-60D1DA2155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9288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244F7-D99D-4232-BA25-291EB14CD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C39D5-1EC4-4807-B316-46479BB14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4F4786-73A8-48A6-942E-EC73863E51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45DA7C-10D2-4870-88A5-6756E694CB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EE95CE-E3A0-427F-914A-0B1D2982F0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709586-387D-4C21-90C7-4357264C1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0133A-240A-450B-95BB-D66D0463BD26}" type="datetimeFigureOut">
              <a:rPr lang="en-AU" smtClean="0"/>
              <a:t>16/07/2020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69D512-B67B-4742-8AF6-970B2FADD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6B6FD1-B5FB-4FBF-8D28-F30684115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2A73-0B0E-4313-903C-60D1DA2155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75837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C1657-5C6B-446D-9003-B0BF9ADAE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3AD3B9-7B6E-4A5C-BF2A-B641FA924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0133A-240A-450B-95BB-D66D0463BD26}" type="datetimeFigureOut">
              <a:rPr lang="en-AU" smtClean="0"/>
              <a:t>16/07/2020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2A010-A5A1-4E80-A444-2874090A1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907309-BDE7-46B9-83DB-235A45A72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2A73-0B0E-4313-903C-60D1DA2155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49021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E3CE35-8B37-4D3B-A3C0-7F0F4213C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0133A-240A-450B-95BB-D66D0463BD26}" type="datetimeFigureOut">
              <a:rPr lang="en-AU" smtClean="0"/>
              <a:t>16/07/2020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38B7E7-84D1-4B15-997B-445ED435F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F833CC-9010-4B39-BF98-296104F05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2A73-0B0E-4313-903C-60D1DA2155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3603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26664-DB08-4F55-B960-A80908ED9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79D58-9EC1-4470-9794-64542964A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797CD-4EE3-4345-9FBD-7F13E37450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106311-2C3B-465F-82FD-90C744632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0133A-240A-450B-95BB-D66D0463BD26}" type="datetimeFigureOut">
              <a:rPr lang="en-AU" smtClean="0"/>
              <a:t>16/07/2020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A7F28D-AB17-46D5-9F50-30E9CA6A5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CD33A-0AA6-4A21-A771-B938860DD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2A73-0B0E-4313-903C-60D1DA2155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1169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8D558-FB1C-4D4B-8C25-AD2AC7674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B8AFA3-D4CB-4BE2-913E-0610AABD00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6BE409-4C11-48F5-BECF-A11B001CC2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17B287-92C5-4EA2-8698-79A341144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0133A-240A-450B-95BB-D66D0463BD26}" type="datetimeFigureOut">
              <a:rPr lang="en-AU" smtClean="0"/>
              <a:t>16/07/2020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EB6321-B23A-4D5B-9326-2078BEBFB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191055-7FB0-4D0F-A6F2-B8B98A934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2A73-0B0E-4313-903C-60D1DA2155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768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42447-C9CC-4E02-A9E0-E0B6B368F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FDD66B-882B-4C95-95EC-8C0663736C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52106-09B3-4C95-A418-18D32B466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0133A-240A-450B-95BB-D66D0463BD26}" type="datetimeFigureOut">
              <a:rPr lang="en-AU" smtClean="0"/>
              <a:t>16/07/2020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E33F4-DAE7-4853-953C-5F9F32732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C572E-5F04-4ED2-9912-75C57F8E8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2A73-0B0E-4313-903C-60D1DA2155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1040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72CE81-4FBA-4733-9155-8C7BC3FDE5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7A8D58-2652-4DD1-8DDC-9438D3888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D1CDA-850F-42BC-AF46-C99BD58AE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0133A-240A-450B-95BB-D66D0463BD26}" type="datetimeFigureOut">
              <a:rPr lang="en-AU" smtClean="0"/>
              <a:t>16/07/2020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B06F-0E2A-43E9-B318-E6792359D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F5A2E-3384-4CCD-80B7-D12D47741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C2A73-0B0E-4313-903C-60D1DA2155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402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1A7812-181E-41D3-A557-826006227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6FB8A-C0DE-46AE-89B8-E56AB5484A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7D846-AD36-4444-BC32-82C237A5BE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0133A-240A-450B-95BB-D66D0463BD26}" type="datetimeFigureOut">
              <a:rPr lang="en-AU" smtClean="0"/>
              <a:t>16/07/2020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34CA3-CCFB-4D5C-8A51-0DE2113FAE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FB56D-632E-45DA-B1B4-A03C18DC54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C2A73-0B0E-4313-903C-60D1DA2155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5030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youtube.com/embed/pVhL6Zycay8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920D747-AE9C-4787-9253-51B2A0474C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7014" y="5244979"/>
            <a:ext cx="9144000" cy="1655762"/>
          </a:xfrm>
        </p:spPr>
        <p:txBody>
          <a:bodyPr/>
          <a:lstStyle/>
          <a:p>
            <a:r>
              <a:rPr lang="en-AU" dirty="0">
                <a:hlinkClick r:id="rId2"/>
              </a:rPr>
              <a:t>Instructions: Video link</a:t>
            </a:r>
            <a:endParaRPr lang="en-AU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7CC38B2-1F1B-4406-BFEA-F82E7CFD7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549" y="604229"/>
            <a:ext cx="8779099" cy="835226"/>
          </a:xfrm>
        </p:spPr>
        <p:txBody>
          <a:bodyPr>
            <a:normAutofit fontScale="90000"/>
          </a:bodyPr>
          <a:lstStyle/>
          <a:p>
            <a:r>
              <a:rPr lang="en-AU" dirty="0"/>
              <a:t>Sentences with verbs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AE78A7-1227-4721-B561-701F172B0DED}"/>
              </a:ext>
            </a:extLst>
          </p:cNvPr>
          <p:cNvSpPr txBox="1"/>
          <p:nvPr/>
        </p:nvSpPr>
        <p:spPr>
          <a:xfrm>
            <a:off x="1524000" y="2392508"/>
            <a:ext cx="89121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AU" sz="2800" dirty="0"/>
              <a:t>Read the verbs</a:t>
            </a:r>
          </a:p>
          <a:p>
            <a:pPr marL="342900" indent="-342900">
              <a:buFont typeface="+mj-lt"/>
              <a:buAutoNum type="arabicPeriod"/>
            </a:pPr>
            <a:endParaRPr lang="en-AU" sz="2800" dirty="0"/>
          </a:p>
          <a:p>
            <a:pPr marL="342900" indent="-342900">
              <a:buFont typeface="+mj-lt"/>
              <a:buAutoNum type="arabicPeriod"/>
            </a:pPr>
            <a:r>
              <a:rPr lang="en-AU" sz="2800" dirty="0"/>
              <a:t>Write a sentence about the picture</a:t>
            </a:r>
          </a:p>
          <a:p>
            <a:pPr marL="342900" indent="-342900">
              <a:buFont typeface="+mj-lt"/>
              <a:buAutoNum type="arabicPeriod"/>
            </a:pPr>
            <a:endParaRPr lang="en-AU" sz="2800" dirty="0"/>
          </a:p>
          <a:p>
            <a:pPr marL="342900" indent="-342900">
              <a:buFont typeface="+mj-lt"/>
              <a:buAutoNum type="arabicPeriod"/>
            </a:pPr>
            <a:r>
              <a:rPr lang="en-AU" sz="2800" dirty="0"/>
              <a:t>Make a video of you reading the sentences out loud</a:t>
            </a:r>
          </a:p>
        </p:txBody>
      </p:sp>
      <p:pic>
        <p:nvPicPr>
          <p:cNvPr id="1028" name="Picture 4" descr="71+ Reading Clipart... Read Clipart | ClipartLook">
            <a:extLst>
              <a:ext uri="{FF2B5EF4-FFF2-40B4-BE49-F238E27FC236}">
                <a16:creationId xmlns:a16="http://schemas.microsoft.com/office/drawing/2014/main" id="{5BE3FF71-6043-4AF1-8DB2-507EB2F7C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476" y="1957589"/>
            <a:ext cx="1094704" cy="109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rite writing clip art black and white free clipart images ...">
            <a:extLst>
              <a:ext uri="{FF2B5EF4-FFF2-40B4-BE49-F238E27FC236}">
                <a16:creationId xmlns:a16="http://schemas.microsoft.com/office/drawing/2014/main" id="{5B503925-5BD5-4532-A671-3E068C08B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714" y="2998210"/>
            <a:ext cx="793465" cy="835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elfie Smiley | Funny emoticons, Emoticons emojis, Emoji pictures">
            <a:extLst>
              <a:ext uri="{FF2B5EF4-FFF2-40B4-BE49-F238E27FC236}">
                <a16:creationId xmlns:a16="http://schemas.microsoft.com/office/drawing/2014/main" id="{49DAD1E6-E8B2-4EB9-8CCB-31335DC29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298" y="3884583"/>
            <a:ext cx="1082702" cy="83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Online Video - Free technology icons">
            <a:hlinkClick r:id="rId2"/>
            <a:extLst>
              <a:ext uri="{FF2B5EF4-FFF2-40B4-BE49-F238E27FC236}">
                <a16:creationId xmlns:a16="http://schemas.microsoft.com/office/drawing/2014/main" id="{1D75A8F9-E5DE-43B1-A454-A8B2CED9A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973" y="463927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7964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B41CC-596F-487F-964B-A43F8B817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 can……</a:t>
            </a:r>
          </a:p>
        </p:txBody>
      </p:sp>
      <p:pic>
        <p:nvPicPr>
          <p:cNvPr id="1026" name="Picture 2" descr="Montessori: A Leap of Faith – Raintree Montessori">
            <a:extLst>
              <a:ext uri="{FF2B5EF4-FFF2-40B4-BE49-F238E27FC236}">
                <a16:creationId xmlns:a16="http://schemas.microsoft.com/office/drawing/2014/main" id="{8B5BD87F-D3C9-45B8-AF51-089019D5EC6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794" y="1825625"/>
            <a:ext cx="654441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B70D12-0895-48DD-8A1D-924A66B68593}"/>
              </a:ext>
            </a:extLst>
          </p:cNvPr>
          <p:cNvSpPr txBox="1"/>
          <p:nvPr/>
        </p:nvSpPr>
        <p:spPr>
          <a:xfrm>
            <a:off x="838200" y="2985753"/>
            <a:ext cx="2189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/>
              <a:t>jump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1C1971-782E-4A38-8539-F9E0F0B2D6F2}"/>
              </a:ext>
            </a:extLst>
          </p:cNvPr>
          <p:cNvSpPr txBox="1"/>
          <p:nvPr/>
        </p:nvSpPr>
        <p:spPr>
          <a:xfrm>
            <a:off x="10159284" y="3354963"/>
            <a:ext cx="2189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/>
              <a:t>skip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69A72D-5BC3-4B21-A8EE-3B276574D53D}"/>
              </a:ext>
            </a:extLst>
          </p:cNvPr>
          <p:cNvSpPr txBox="1"/>
          <p:nvPr/>
        </p:nvSpPr>
        <p:spPr>
          <a:xfrm>
            <a:off x="9566856" y="5123644"/>
            <a:ext cx="2189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/>
              <a:t>hop</a:t>
            </a:r>
          </a:p>
        </p:txBody>
      </p:sp>
    </p:spTree>
    <p:extLst>
      <p:ext uri="{BB962C8B-B14F-4D97-AF65-F5344CB8AC3E}">
        <p14:creationId xmlns:p14="http://schemas.microsoft.com/office/powerpoint/2010/main" val="1286297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193C7-3822-4A50-B2EE-9A8E08EAC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 can………</a:t>
            </a:r>
          </a:p>
        </p:txBody>
      </p:sp>
      <p:pic>
        <p:nvPicPr>
          <p:cNvPr id="2050" name="Picture 2" descr="Kids Bowling Images, Stock Photos &amp; Vectors | Shutterstock">
            <a:extLst>
              <a:ext uri="{FF2B5EF4-FFF2-40B4-BE49-F238E27FC236}">
                <a16:creationId xmlns:a16="http://schemas.microsoft.com/office/drawing/2014/main" id="{8093B7C1-225E-4C38-AC67-107AC9F364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842" y="1883340"/>
            <a:ext cx="4829578" cy="415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CD6610-70B7-4AAB-A64E-F456D92444D0}"/>
              </a:ext>
            </a:extLst>
          </p:cNvPr>
          <p:cNvSpPr txBox="1"/>
          <p:nvPr/>
        </p:nvSpPr>
        <p:spPr>
          <a:xfrm>
            <a:off x="838200" y="2985753"/>
            <a:ext cx="2189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/>
              <a:t>bowl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3CC2DB-51E0-4E33-8B86-C418EE356638}"/>
              </a:ext>
            </a:extLst>
          </p:cNvPr>
          <p:cNvSpPr txBox="1"/>
          <p:nvPr/>
        </p:nvSpPr>
        <p:spPr>
          <a:xfrm>
            <a:off x="9164391" y="4125151"/>
            <a:ext cx="2189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/>
              <a:t>toss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36BE92-6167-4EDE-A487-171B9B77249B}"/>
              </a:ext>
            </a:extLst>
          </p:cNvPr>
          <p:cNvSpPr txBox="1"/>
          <p:nvPr/>
        </p:nvSpPr>
        <p:spPr>
          <a:xfrm>
            <a:off x="1044261" y="5079548"/>
            <a:ext cx="2189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/>
              <a:t>throw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5DDD73-C718-4755-BD5D-A37F6774A9A6}"/>
              </a:ext>
            </a:extLst>
          </p:cNvPr>
          <p:cNvSpPr txBox="1"/>
          <p:nvPr/>
        </p:nvSpPr>
        <p:spPr>
          <a:xfrm>
            <a:off x="9768624" y="1463849"/>
            <a:ext cx="2189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/>
              <a:t>play</a:t>
            </a:r>
          </a:p>
        </p:txBody>
      </p:sp>
    </p:spTree>
    <p:extLst>
      <p:ext uri="{BB962C8B-B14F-4D97-AF65-F5344CB8AC3E}">
        <p14:creationId xmlns:p14="http://schemas.microsoft.com/office/powerpoint/2010/main" val="3353993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CD329-7FD4-43FE-BF84-47B43802E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 can…………</a:t>
            </a:r>
          </a:p>
        </p:txBody>
      </p:sp>
      <p:pic>
        <p:nvPicPr>
          <p:cNvPr id="3074" name="Picture 2" descr="Running: How to encourage your kids - Active For Life">
            <a:extLst>
              <a:ext uri="{FF2B5EF4-FFF2-40B4-BE49-F238E27FC236}">
                <a16:creationId xmlns:a16="http://schemas.microsoft.com/office/drawing/2014/main" id="{B29AF4BE-BD49-4E46-AB9C-854EA5A6632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867694"/>
            <a:ext cx="64008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D9FD5A-888C-4493-A5C4-7BCE16CFBAEA}"/>
              </a:ext>
            </a:extLst>
          </p:cNvPr>
          <p:cNvSpPr txBox="1"/>
          <p:nvPr/>
        </p:nvSpPr>
        <p:spPr>
          <a:xfrm>
            <a:off x="838200" y="2985753"/>
            <a:ext cx="2189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/>
              <a:t>run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A8421A-09A7-4388-AF14-1091220A1A9A}"/>
              </a:ext>
            </a:extLst>
          </p:cNvPr>
          <p:cNvSpPr txBox="1"/>
          <p:nvPr/>
        </p:nvSpPr>
        <p:spPr>
          <a:xfrm>
            <a:off x="10002591" y="4607523"/>
            <a:ext cx="2189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/>
              <a:t>jog</a:t>
            </a:r>
          </a:p>
        </p:txBody>
      </p:sp>
    </p:spTree>
    <p:extLst>
      <p:ext uri="{BB962C8B-B14F-4D97-AF65-F5344CB8AC3E}">
        <p14:creationId xmlns:p14="http://schemas.microsoft.com/office/powerpoint/2010/main" val="1302338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8F518-5BFB-4ACD-B4FA-A3D03623F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 can……..</a:t>
            </a:r>
          </a:p>
        </p:txBody>
      </p:sp>
      <p:pic>
        <p:nvPicPr>
          <p:cNvPr id="4098" name="Picture 2" descr="Baby Girl Laughing">
            <a:extLst>
              <a:ext uri="{FF2B5EF4-FFF2-40B4-BE49-F238E27FC236}">
                <a16:creationId xmlns:a16="http://schemas.microsoft.com/office/drawing/2014/main" id="{03E865B5-AC32-45E3-B4BC-0FDD203B9E4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331" y="1825625"/>
            <a:ext cx="435133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34F366-837B-42F2-862B-FF2695AE377D}"/>
              </a:ext>
            </a:extLst>
          </p:cNvPr>
          <p:cNvSpPr txBox="1"/>
          <p:nvPr/>
        </p:nvSpPr>
        <p:spPr>
          <a:xfrm>
            <a:off x="990600" y="3138153"/>
            <a:ext cx="2189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/>
              <a:t>smile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862B43-D519-4C9D-88DC-B7C51234CAE4}"/>
              </a:ext>
            </a:extLst>
          </p:cNvPr>
          <p:cNvSpPr txBox="1"/>
          <p:nvPr/>
        </p:nvSpPr>
        <p:spPr>
          <a:xfrm>
            <a:off x="8694313" y="5530632"/>
            <a:ext cx="2189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/>
              <a:t>sit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D23DC0-A254-4F42-A990-457D1CF7F276}"/>
              </a:ext>
            </a:extLst>
          </p:cNvPr>
          <p:cNvSpPr txBox="1"/>
          <p:nvPr/>
        </p:nvSpPr>
        <p:spPr>
          <a:xfrm>
            <a:off x="10012144" y="3138153"/>
            <a:ext cx="2189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/>
              <a:t>grin</a:t>
            </a:r>
          </a:p>
        </p:txBody>
      </p:sp>
    </p:spTree>
    <p:extLst>
      <p:ext uri="{BB962C8B-B14F-4D97-AF65-F5344CB8AC3E}">
        <p14:creationId xmlns:p14="http://schemas.microsoft.com/office/powerpoint/2010/main" val="2120298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7C470-9A92-47C8-96C9-5306EB401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 can……..</a:t>
            </a:r>
          </a:p>
        </p:txBody>
      </p:sp>
      <p:pic>
        <p:nvPicPr>
          <p:cNvPr id="5122" name="Picture 2" descr="5 tips for raising kind kids - Children's Health">
            <a:extLst>
              <a:ext uri="{FF2B5EF4-FFF2-40B4-BE49-F238E27FC236}">
                <a16:creationId xmlns:a16="http://schemas.microsoft.com/office/drawing/2014/main" id="{454035CD-27D7-4781-A062-B36651E6D03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885" y="1825625"/>
            <a:ext cx="725223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4CCD29-04E9-4EE1-8EA4-51C9F9336C3A}"/>
              </a:ext>
            </a:extLst>
          </p:cNvPr>
          <p:cNvSpPr txBox="1"/>
          <p:nvPr/>
        </p:nvSpPr>
        <p:spPr>
          <a:xfrm>
            <a:off x="280476" y="5114134"/>
            <a:ext cx="2189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/>
              <a:t>fix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43600-103E-48EB-B860-B22976C4D486}"/>
              </a:ext>
            </a:extLst>
          </p:cNvPr>
          <p:cNvSpPr txBox="1"/>
          <p:nvPr/>
        </p:nvSpPr>
        <p:spPr>
          <a:xfrm>
            <a:off x="10583213" y="4453514"/>
            <a:ext cx="2189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/>
              <a:t>lift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B1FFC5-1902-4F4C-963F-DCD55E3A9FCB}"/>
              </a:ext>
            </a:extLst>
          </p:cNvPr>
          <p:cNvSpPr txBox="1"/>
          <p:nvPr/>
        </p:nvSpPr>
        <p:spPr>
          <a:xfrm>
            <a:off x="8775879" y="950131"/>
            <a:ext cx="2189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/>
              <a:t>help</a:t>
            </a:r>
          </a:p>
        </p:txBody>
      </p:sp>
    </p:spTree>
    <p:extLst>
      <p:ext uri="{BB962C8B-B14F-4D97-AF65-F5344CB8AC3E}">
        <p14:creationId xmlns:p14="http://schemas.microsoft.com/office/powerpoint/2010/main" val="3838764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56</Words>
  <Application>Microsoft Office PowerPoint</Application>
  <PresentationFormat>Widescreen</PresentationFormat>
  <Paragraphs>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Sentences with verbs</vt:lpstr>
      <vt:lpstr>I can……</vt:lpstr>
      <vt:lpstr>I can………</vt:lpstr>
      <vt:lpstr>I can…………</vt:lpstr>
      <vt:lpstr>I can……..</vt:lpstr>
      <vt:lpstr>I can……..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sentence with verbs (action words)</dc:title>
  <dc:creator>Steve Thuan</dc:creator>
  <cp:lastModifiedBy>Steve Thuan</cp:lastModifiedBy>
  <cp:revision>8</cp:revision>
  <dcterms:created xsi:type="dcterms:W3CDTF">2020-07-15T01:20:44Z</dcterms:created>
  <dcterms:modified xsi:type="dcterms:W3CDTF">2020-07-16T01:06:32Z</dcterms:modified>
</cp:coreProperties>
</file>